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62" r:id="rId4"/>
    <p:sldId id="256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9560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583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23928" y="4869160"/>
            <a:ext cx="4678288" cy="1224136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923928" y="6093297"/>
            <a:ext cx="4680520" cy="579015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3859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 txBox="1">
            <a:spLocks/>
          </p:cNvSpPr>
          <p:nvPr userDrawn="1"/>
        </p:nvSpPr>
        <p:spPr>
          <a:xfrm>
            <a:off x="1403804" y="6524625"/>
            <a:ext cx="323170" cy="263071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nb-NO" sz="800" dirty="0" smtClean="0">
                <a:solidFill>
                  <a:prstClr val="black">
                    <a:tint val="75000"/>
                  </a:prstClr>
                </a:solidFill>
              </a:rPr>
              <a:t>|</a:t>
            </a:r>
            <a:endParaRPr lang="nb-NO" sz="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 txBox="1">
            <a:spLocks/>
          </p:cNvSpPr>
          <p:nvPr userDrawn="1"/>
        </p:nvSpPr>
        <p:spPr>
          <a:xfrm>
            <a:off x="475116" y="6496277"/>
            <a:ext cx="1296080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b-NO" dirty="0" smtClean="0">
                <a:solidFill>
                  <a:prstClr val="white"/>
                </a:solidFill>
              </a:rPr>
              <a:t>ALTA KOMMUNE</a:t>
            </a:r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6" name="Plassholder for dato 3"/>
          <p:cNvSpPr txBox="1">
            <a:spLocks/>
          </p:cNvSpPr>
          <p:nvPr userDrawn="1"/>
        </p:nvSpPr>
        <p:spPr>
          <a:xfrm>
            <a:off x="1564822" y="6500813"/>
            <a:ext cx="865188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588C4D-3E53-4F50-B6B4-9056A5E09AF2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28.11.2018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bunntekst 4"/>
          <p:cNvSpPr txBox="1">
            <a:spLocks/>
          </p:cNvSpPr>
          <p:nvPr userDrawn="1"/>
        </p:nvSpPr>
        <p:spPr>
          <a:xfrm>
            <a:off x="7596188" y="6496277"/>
            <a:ext cx="1297214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32BD5306-5699-4EAF-9D39-CC64DCF6967F}" type="slidenum">
              <a:rPr lang="nb-NO" smtClean="0">
                <a:solidFill>
                  <a:prstClr val="white"/>
                </a:solidFill>
              </a:rPr>
              <a:pPr algn="r">
                <a:defRPr/>
              </a:pPr>
              <a:t>‹#›</a:t>
            </a:fld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936104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844825"/>
            <a:ext cx="7920880" cy="4281339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2368017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 txBox="1">
            <a:spLocks/>
          </p:cNvSpPr>
          <p:nvPr userDrawn="1"/>
        </p:nvSpPr>
        <p:spPr>
          <a:xfrm>
            <a:off x="1403804" y="6524625"/>
            <a:ext cx="323170" cy="263071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nb-NO" sz="800" dirty="0" smtClean="0">
                <a:solidFill>
                  <a:prstClr val="black">
                    <a:tint val="75000"/>
                  </a:prstClr>
                </a:solidFill>
              </a:rPr>
              <a:t>|</a:t>
            </a:r>
            <a:endParaRPr lang="nb-NO" sz="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 txBox="1">
            <a:spLocks/>
          </p:cNvSpPr>
          <p:nvPr userDrawn="1"/>
        </p:nvSpPr>
        <p:spPr>
          <a:xfrm>
            <a:off x="475116" y="6496277"/>
            <a:ext cx="1296080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ALTA KOMMUNE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6" name="Plassholder for dato 3"/>
          <p:cNvSpPr txBox="1">
            <a:spLocks/>
          </p:cNvSpPr>
          <p:nvPr userDrawn="1"/>
        </p:nvSpPr>
        <p:spPr>
          <a:xfrm>
            <a:off x="1564822" y="6500813"/>
            <a:ext cx="865188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A23A639-374A-4D0A-8921-FA0E55D24974}" type="datetime1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28.11.2018</a:t>
            </a:fld>
            <a:endParaRPr lang="nb-NO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Plassholder for bunntekst 4"/>
          <p:cNvSpPr txBox="1">
            <a:spLocks/>
          </p:cNvSpPr>
          <p:nvPr userDrawn="1"/>
        </p:nvSpPr>
        <p:spPr>
          <a:xfrm>
            <a:off x="7596188" y="6496277"/>
            <a:ext cx="1297214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6B8D1B4-8A43-4E8C-8FAB-C84B53FEDFFD}" type="slidenum">
              <a:rPr lang="nb-NO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8" name="Bild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697" y="4610554"/>
            <a:ext cx="2737304" cy="224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92888" cy="936104"/>
          </a:xfrm>
        </p:spPr>
        <p:txBody>
          <a:bodyPr anchor="b">
            <a:normAutofit/>
          </a:bodyPr>
          <a:lstStyle>
            <a:lvl1pPr algn="l">
              <a:defRPr sz="3600" b="0" cap="none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11560" y="1844825"/>
            <a:ext cx="7992888" cy="41044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12556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 txBox="1">
            <a:spLocks/>
          </p:cNvSpPr>
          <p:nvPr userDrawn="1"/>
        </p:nvSpPr>
        <p:spPr>
          <a:xfrm>
            <a:off x="1403804" y="6524625"/>
            <a:ext cx="323170" cy="263071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nb-NO" sz="800" dirty="0" smtClean="0">
                <a:solidFill>
                  <a:prstClr val="black">
                    <a:tint val="75000"/>
                  </a:prstClr>
                </a:solidFill>
              </a:rPr>
              <a:t>|</a:t>
            </a:r>
            <a:endParaRPr lang="nb-NO" sz="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 txBox="1">
            <a:spLocks/>
          </p:cNvSpPr>
          <p:nvPr userDrawn="1"/>
        </p:nvSpPr>
        <p:spPr>
          <a:xfrm>
            <a:off x="475116" y="6496277"/>
            <a:ext cx="1296080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ALTA KOMMUNE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6" name="Plassholder for dato 3"/>
          <p:cNvSpPr txBox="1">
            <a:spLocks/>
          </p:cNvSpPr>
          <p:nvPr userDrawn="1"/>
        </p:nvSpPr>
        <p:spPr>
          <a:xfrm>
            <a:off x="1564822" y="6500813"/>
            <a:ext cx="865188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A23A639-374A-4D0A-8921-FA0E55D24974}" type="datetime1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28.11.2018</a:t>
            </a:fld>
            <a:endParaRPr lang="nb-NO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Plassholder for bunntekst 4"/>
          <p:cNvSpPr txBox="1">
            <a:spLocks/>
          </p:cNvSpPr>
          <p:nvPr userDrawn="1"/>
        </p:nvSpPr>
        <p:spPr>
          <a:xfrm>
            <a:off x="7596188" y="6496277"/>
            <a:ext cx="1297214" cy="286884"/>
          </a:xfrm>
          <a:prstGeom prst="rect">
            <a:avLst/>
          </a:prstGeom>
        </p:spPr>
        <p:txBody>
          <a:bodyPr lIns="91429" tIns="45715" rIns="91429" bIns="45715" anchor="ctr"/>
          <a:lstStyle>
            <a:defPPr>
              <a:defRPr lang="nb-NO"/>
            </a:defPPr>
            <a:lvl1pPr marL="0" algn="l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3B86110F-5AA1-448B-AE29-B90C6181A7A3}" type="slidenum">
              <a:rPr lang="nb-NO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92888" cy="936104"/>
          </a:xfrm>
        </p:spPr>
        <p:txBody>
          <a:bodyPr anchor="b">
            <a:normAutofit/>
          </a:bodyPr>
          <a:lstStyle>
            <a:lvl1pPr algn="l">
              <a:defRPr sz="3600" b="0" cap="none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11560" y="1844825"/>
            <a:ext cx="7992888" cy="41044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02733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237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48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584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02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585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83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646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603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845FC-25A1-434F-AC7A-7ED2FE9CA283}" type="datetimeFigureOut">
              <a:rPr lang="nb-NO" smtClean="0"/>
              <a:t>28.11.2018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0AAD8-6AD4-42B6-98C9-7DBCBF95F3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4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56974" y="274411"/>
            <a:ext cx="823005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56974" y="1599974"/>
            <a:ext cx="8230054" cy="452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6974" y="6356804"/>
            <a:ext cx="2134054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2D37A86-F0C7-45DF-BF40-3BA6F99DAF9F}" type="datetimeFigureOut">
              <a:rPr lang="nb-N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28.11.2018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3974" y="6356804"/>
            <a:ext cx="2896054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2974" y="6356804"/>
            <a:ext cx="2134054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45DC4C8-010D-45AF-944E-EB9FA79AAF9B}" type="slidenum">
              <a:rPr lang="nb-N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3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seo Slab 500" pitchFamily="50" charset="0"/>
          <a:ea typeface="ＭＳ Ｐゴシック" pitchFamily="34" charset="-128"/>
        </a:defRPr>
      </a:lvl9pPr>
    </p:titleStyle>
    <p:bodyStyle>
      <a:lvl1pPr marL="342405" indent="-34240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34" indent="-28571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78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82" indent="-2278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00" indent="-2278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tel 1"/>
          <p:cNvSpPr>
            <a:spLocks noGrp="1"/>
          </p:cNvSpPr>
          <p:nvPr>
            <p:ph type="ctrTitle"/>
          </p:nvPr>
        </p:nvSpPr>
        <p:spPr>
          <a:xfrm>
            <a:off x="3924529" y="4869091"/>
            <a:ext cx="4678589" cy="1223509"/>
          </a:xfrm>
        </p:spPr>
        <p:txBody>
          <a:bodyPr/>
          <a:lstStyle/>
          <a:p>
            <a:pPr eaLnBrk="1" hangingPunct="1"/>
            <a:r>
              <a:rPr lang="nb-NO" altLang="nb-NO" sz="2000" dirty="0" smtClean="0"/>
              <a:t>Innstillingsrett – Godkjenningsflyt</a:t>
            </a:r>
            <a:br>
              <a:rPr lang="nb-NO" altLang="nb-NO" sz="2000" dirty="0" smtClean="0"/>
            </a:br>
            <a:r>
              <a:rPr lang="nb-NO" altLang="nb-NO" sz="2000" dirty="0" smtClean="0"/>
              <a:t>- saksfremlegg til politiske utvalg</a:t>
            </a:r>
            <a:endParaRPr lang="nb-NO" altLang="nb-NO" sz="2000" dirty="0"/>
          </a:p>
        </p:txBody>
      </p:sp>
    </p:spTree>
    <p:extLst>
      <p:ext uri="{BB962C8B-B14F-4D97-AF65-F5344CB8AC3E}">
        <p14:creationId xmlns:p14="http://schemas.microsoft.com/office/powerpoint/2010/main" val="374670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Innstillingsrett til politiske utvalg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1200" dirty="0">
                <a:latin typeface="Calibri" panose="020F0502020204030204" pitchFamily="34" charset="0"/>
              </a:rPr>
              <a:t>Det vises til Alta kommune sine reglement og delegasjoner for styrer, råd og utvalg, samt rådmannens </a:t>
            </a:r>
            <a:r>
              <a:rPr lang="nb-NO" sz="1200" dirty="0" smtClean="0">
                <a:latin typeface="Calibri" panose="020F0502020204030204" pitchFamily="34" charset="0"/>
              </a:rPr>
              <a:t>administrative delegasjon</a:t>
            </a:r>
            <a:r>
              <a:rPr lang="nb-NO" sz="1200" dirty="0"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nb-NO" sz="1200" b="1" u="sng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b-NO" sz="1200" b="1" u="sng" dirty="0" smtClean="0">
                <a:latin typeface="Calibri" panose="020F0502020204030204" pitchFamily="34" charset="0"/>
              </a:rPr>
              <a:t>Innstillingsrett </a:t>
            </a:r>
            <a:r>
              <a:rPr lang="nb-NO" sz="1200" b="1" u="sng" dirty="0">
                <a:latin typeface="Calibri" panose="020F0502020204030204" pitchFamily="34" charset="0"/>
              </a:rPr>
              <a:t>til politiske utvalg</a:t>
            </a:r>
            <a:r>
              <a:rPr lang="nb-NO" sz="1200" dirty="0">
                <a:latin typeface="Calibri" panose="020F0502020204030204" pitchFamily="34" charset="0"/>
              </a:rPr>
              <a:t/>
            </a:r>
            <a:br>
              <a:rPr lang="nb-NO" sz="1200" dirty="0">
                <a:latin typeface="Calibri" panose="020F0502020204030204" pitchFamily="34" charset="0"/>
              </a:rPr>
            </a:br>
            <a:endParaRPr lang="nb-NO" sz="1200" dirty="0">
              <a:latin typeface="Calibri" panose="020F0502020204030204" pitchFamily="34" charset="0"/>
            </a:endParaRPr>
          </a:p>
          <a:p>
            <a:r>
              <a:rPr lang="nb-NO" sz="1200" dirty="0">
                <a:latin typeface="Calibri" panose="020F0502020204030204" pitchFamily="34" charset="0"/>
              </a:rPr>
              <a:t>Rådmann: Innstiller i alle saker som skal til kommunestyret og formannskap/økonomiutvalg /</a:t>
            </a:r>
            <a:r>
              <a:rPr lang="nb-NO" sz="1200" dirty="0" smtClean="0">
                <a:latin typeface="Calibri" panose="020F0502020204030204" pitchFamily="34" charset="0"/>
              </a:rPr>
              <a:t>planutvalg</a:t>
            </a:r>
            <a:r>
              <a:rPr lang="nb-NO" sz="1200" dirty="0">
                <a:latin typeface="Calibri" panose="020F0502020204030204" pitchFamily="34" charset="0"/>
              </a:rPr>
              <a:t/>
            </a:r>
            <a:br>
              <a:rPr lang="nb-NO" sz="1200" dirty="0">
                <a:latin typeface="Calibri" panose="020F0502020204030204" pitchFamily="34" charset="0"/>
              </a:rPr>
            </a:br>
            <a:endParaRPr lang="nb-NO" sz="1200" dirty="0">
              <a:latin typeface="Calibri" panose="020F0502020204030204" pitchFamily="34" charset="0"/>
            </a:endParaRPr>
          </a:p>
          <a:p>
            <a:r>
              <a:rPr lang="nb-NO" sz="1200" dirty="0" err="1">
                <a:latin typeface="Calibri" panose="020F0502020204030204" pitchFamily="34" charset="0"/>
              </a:rPr>
              <a:t>Ass.rådmann</a:t>
            </a:r>
            <a:r>
              <a:rPr lang="nb-NO" sz="1200" dirty="0">
                <a:latin typeface="Calibri" panose="020F0502020204030204" pitchFamily="34" charset="0"/>
              </a:rPr>
              <a:t>: Innstiller i saker til administrasjonsutvalget</a:t>
            </a:r>
            <a:br>
              <a:rPr lang="nb-NO" sz="1200" dirty="0">
                <a:latin typeface="Calibri" panose="020F0502020204030204" pitchFamily="34" charset="0"/>
              </a:rPr>
            </a:br>
            <a:endParaRPr lang="nb-NO" sz="1200" dirty="0">
              <a:latin typeface="Calibri" panose="020F0502020204030204" pitchFamily="34" charset="0"/>
            </a:endParaRPr>
          </a:p>
          <a:p>
            <a:r>
              <a:rPr lang="nb-NO" sz="1200" dirty="0">
                <a:latin typeface="Calibri" panose="020F0502020204030204" pitchFamily="34" charset="0"/>
              </a:rPr>
              <a:t>Kommunalledere: Har en selvstendig rett til å innstille til saker til hovedutvalgene, planutvalget og underutvalg, innen de områder de har fått delegert fra rådmannen.</a:t>
            </a:r>
            <a:br>
              <a:rPr lang="nb-NO" sz="1200" dirty="0">
                <a:latin typeface="Calibri" panose="020F0502020204030204" pitchFamily="34" charset="0"/>
              </a:rPr>
            </a:br>
            <a:endParaRPr lang="nb-NO" sz="12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nb-NO" sz="12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b-NO" sz="1200" dirty="0">
                <a:latin typeface="Calibri" panose="020F0502020204030204" pitchFamily="34" charset="0"/>
              </a:rPr>
              <a:t>Som hovedregel skal alle saksfremlegg til politiske utvalg godkjennes før de ekspederes og sendes til møtesekretær.</a:t>
            </a:r>
            <a:br>
              <a:rPr lang="nb-NO" sz="1200" dirty="0">
                <a:latin typeface="Calibri" panose="020F0502020204030204" pitchFamily="34" charset="0"/>
              </a:rPr>
            </a:br>
            <a:endParaRPr lang="nb-NO" sz="12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b-NO" sz="1200" dirty="0">
                <a:latin typeface="Calibri" panose="020F0502020204030204" pitchFamily="34" charset="0"/>
              </a:rPr>
              <a:t>Leder kan ved alminnelig delegasjon gi saksbehandler tillatelse til å godkjenne saksfremlegget selv. Saksfremleggets innhold og saksbehandlers fullmakter avgjør på hvilket nivå det skal godkjennes på.</a:t>
            </a:r>
            <a:br>
              <a:rPr lang="nb-NO" sz="1200" dirty="0">
                <a:latin typeface="Calibri" panose="020F0502020204030204" pitchFamily="34" charset="0"/>
              </a:rPr>
            </a:br>
            <a:endParaRPr lang="nb-NO" sz="1200" dirty="0">
              <a:latin typeface="Calibri" panose="020F0502020204030204" pitchFamily="34" charset="0"/>
            </a:endParaRPr>
          </a:p>
          <a:p>
            <a:endParaRPr lang="nb-NO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9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2800" dirty="0" smtClean="0"/>
              <a:t>Formannskapet, Kommunestyret og Økonomiutvalget</a:t>
            </a:r>
            <a:endParaRPr lang="nb-NO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0" y="1916832"/>
            <a:ext cx="878088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88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 smtClean="0"/>
              <a:t>Administrasjonsutvalget</a:t>
            </a:r>
            <a:endParaRPr lang="nb-NO" sz="3600" dirty="0"/>
          </a:p>
        </p:txBody>
      </p:sp>
      <p:pic>
        <p:nvPicPr>
          <p:cNvPr id="2064" name="Picture 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1"/>
            <a:ext cx="8363272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908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2800" dirty="0" smtClean="0"/>
              <a:t>Hoved-,plan- og underutvalg</a:t>
            </a:r>
            <a:endParaRPr lang="nb-NO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22" y="1844825"/>
            <a:ext cx="8263250" cy="417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590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2800" dirty="0" smtClean="0"/>
              <a:t>Underutvalg </a:t>
            </a:r>
            <a:r>
              <a:rPr lang="nb-NO" sz="3600" dirty="0" smtClean="0"/>
              <a:t/>
            </a:r>
            <a:br>
              <a:rPr lang="nb-NO" sz="3600" dirty="0" smtClean="0"/>
            </a:br>
            <a:r>
              <a:rPr lang="nb-NO" sz="1600" dirty="0" smtClean="0"/>
              <a:t>i de tilfeller saksbehandler har fått delegert myndighet / innstillingsrett for utvalget</a:t>
            </a:r>
            <a:endParaRPr lang="nb-NO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57475"/>
            <a:ext cx="7947025" cy="154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920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mmune1">
      <a:majorFont>
        <a:latin typeface="Museo Slab 500"/>
        <a:ea typeface="ＭＳ Ｐゴシック"/>
        <a:cs typeface=""/>
      </a:majorFont>
      <a:minorFont>
        <a:latin typeface="Museo Sans 500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44</Words>
  <Application>Microsoft Office PowerPoint</Application>
  <PresentationFormat>Skjermfremvisning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6</vt:i4>
      </vt:variant>
    </vt:vector>
  </HeadingPairs>
  <TitlesOfParts>
    <vt:vector size="8" baseType="lpstr">
      <vt:lpstr>Office-tema</vt:lpstr>
      <vt:lpstr>Tema 1</vt:lpstr>
      <vt:lpstr>Innstillingsrett – Godkjenningsflyt - saksfremlegg til politiske utvalg</vt:lpstr>
      <vt:lpstr>Innstillingsrett til politiske utvalg</vt:lpstr>
      <vt:lpstr>PowerPoint-presentasjon</vt:lpstr>
      <vt:lpstr>Administrasjonsutvalget</vt:lpstr>
      <vt:lpstr>Hoved-,plan- og underutvalg</vt:lpstr>
      <vt:lpstr>Underutvalg  i de tilfeller saksbehandler har fått delegert myndighet / innstillingsrett for utvalget</vt:lpstr>
    </vt:vector>
  </TitlesOfParts>
  <Company>Alta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Mary-Ann Ring</dc:creator>
  <cp:lastModifiedBy>Mary-Ann Ring</cp:lastModifiedBy>
  <cp:revision>13</cp:revision>
  <dcterms:created xsi:type="dcterms:W3CDTF">2015-10-28T10:16:30Z</dcterms:created>
  <dcterms:modified xsi:type="dcterms:W3CDTF">2018-11-28T13:54:24Z</dcterms:modified>
</cp:coreProperties>
</file>